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8" r:id="rId3"/>
    <p:sldId id="276" r:id="rId4"/>
    <p:sldId id="277" r:id="rId5"/>
    <p:sldId id="278" r:id="rId6"/>
    <p:sldId id="279" r:id="rId7"/>
    <p:sldId id="272" r:id="rId8"/>
    <p:sldId id="273" r:id="rId9"/>
  </p:sldIdLst>
  <p:sldSz cx="9144000" cy="5143500" type="screen16x9"/>
  <p:notesSz cx="6858000" cy="9144000"/>
  <p:embeddedFontLst>
    <p:embeddedFont>
      <p:font typeface="Open Sans" charset="0"/>
      <p:regular r:id="rId11"/>
      <p:bold r:id="rId12"/>
      <p:italic r:id="rId13"/>
    </p:embeddedFont>
    <p:embeddedFont>
      <p:font typeface="Roboto Slab" charset="0"/>
      <p:regular r:id="rId14"/>
    </p:embeddedFont>
    <p:embeddedFont>
      <p:font typeface="Helvetica" pitchFamily="34" charset="0"/>
      <p:regular r:id="rId15"/>
      <p:bold r:id="rId16"/>
      <p:italic r:id="rId17"/>
      <p:boldItalic r:id="rId18"/>
    </p:embeddedFont>
    <p:embeddedFont>
      <p:font typeface="Calibri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7" userDrawn="1">
          <p15:clr>
            <a:srgbClr val="A4A3A4"/>
          </p15:clr>
        </p15:guide>
        <p15:guide id="3" pos="5329" userDrawn="1">
          <p15:clr>
            <a:srgbClr val="A4A3A4"/>
          </p15:clr>
        </p15:guide>
        <p15:guide id="4" orient="horz" pos="2981" userDrawn="1">
          <p15:clr>
            <a:srgbClr val="A4A3A4"/>
          </p15:clr>
        </p15:guide>
        <p15:guide id="5" pos="408" userDrawn="1">
          <p15:clr>
            <a:srgbClr val="A4A3A4"/>
          </p15:clr>
        </p15:guide>
        <p15:guide id="6" pos="2767" userDrawn="1">
          <p15:clr>
            <a:srgbClr val="A4A3A4"/>
          </p15:clr>
        </p15:guide>
        <p15:guide id="7" pos="2993" userDrawn="1">
          <p15:clr>
            <a:srgbClr val="A4A3A4"/>
          </p15:clr>
        </p15:guide>
        <p15:guide id="8" pos="1973" userDrawn="1">
          <p15:clr>
            <a:srgbClr val="A4A3A4"/>
          </p15:clr>
        </p15:guide>
        <p15:guide id="9" pos="2154" userDrawn="1">
          <p15:clr>
            <a:srgbClr val="A4A3A4"/>
          </p15:clr>
        </p15:guide>
        <p15:guide id="10" pos="3606" userDrawn="1">
          <p15:clr>
            <a:srgbClr val="A4A3A4"/>
          </p15:clr>
        </p15:guide>
        <p15:guide id="11" pos="37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AFD"/>
    <a:srgbClr val="FFE07D"/>
    <a:srgbClr val="18AFFE"/>
    <a:srgbClr val="FFA43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38" autoAdjust="0"/>
  </p:normalViewPr>
  <p:slideViewPr>
    <p:cSldViewPr snapToGrid="0">
      <p:cViewPr varScale="1">
        <p:scale>
          <a:sx n="98" d="100"/>
          <a:sy n="98" d="100"/>
        </p:scale>
        <p:origin x="-600" y="-90"/>
      </p:cViewPr>
      <p:guideLst>
        <p:guide orient="horz" pos="237"/>
        <p:guide orient="horz" pos="2981"/>
        <p:guide pos="5329"/>
        <p:guide pos="408"/>
        <p:guide pos="2767"/>
        <p:guide pos="2993"/>
        <p:guide pos="1973"/>
        <p:guide pos="2154"/>
        <p:guide pos="3606"/>
        <p:guide pos="37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0F632-0CDD-4C85-AA40-0B47DB2328AD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D07A0-3C04-427B-A8E4-4D068599DD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2098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D07A0-3C04-427B-A8E4-4D068599DD2C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6269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65DB-1957-45DF-A84A-7186E6B9B5E5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8AD-E6FD-486E-8B49-973F481AC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6765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65DB-1957-45DF-A84A-7186E6B9B5E5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8AD-E6FD-486E-8B49-973F481AC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4914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65DB-1957-45DF-A84A-7186E6B9B5E5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8AD-E6FD-486E-8B49-973F481AC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9591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65DB-1957-45DF-A84A-7186E6B9B5E5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8AD-E6FD-486E-8B49-973F481AC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9968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65DB-1957-45DF-A84A-7186E6B9B5E5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8AD-E6FD-486E-8B49-973F481AC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3364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65DB-1957-45DF-A84A-7186E6B9B5E5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8AD-E6FD-486E-8B49-973F481AC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7190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65DB-1957-45DF-A84A-7186E6B9B5E5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8AD-E6FD-486E-8B49-973F481AC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6622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65DB-1957-45DF-A84A-7186E6B9B5E5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8AD-E6FD-486E-8B49-973F481AC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792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65DB-1957-45DF-A84A-7186E6B9B5E5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8AD-E6FD-486E-8B49-973F481AC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0428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65DB-1957-45DF-A84A-7186E6B9B5E5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8AD-E6FD-486E-8B49-973F481AC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969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65DB-1957-45DF-A84A-7186E6B9B5E5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8AD-E6FD-486E-8B49-973F481AC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152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465DB-1957-45DF-A84A-7186E6B9B5E5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368AD-E6FD-486E-8B49-973F481ACC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281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" y="4190869"/>
            <a:ext cx="4751388" cy="594348"/>
          </a:xfrm>
          <a:prstGeom prst="rect">
            <a:avLst/>
          </a:prstGeom>
          <a:solidFill>
            <a:srgbClr val="FFA432"/>
          </a:solidFill>
        </p:spPr>
        <p:txBody>
          <a:bodyPr wrap="square" lIns="720000" tIns="180000" rIns="180000" bIns="180000" rtlCol="0" anchor="t" anchorCtr="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1200" dirty="0">
                <a:solidFill>
                  <a:prstClr val="white"/>
                </a:solidFill>
              </a:rPr>
              <a:t>Компьютерная графика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7429" y="4855500"/>
            <a:ext cx="1316571" cy="28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7700" y="1833086"/>
            <a:ext cx="3744913" cy="9848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ru-RU" sz="3200" dirty="0">
                <a:solidFill>
                  <a:srgbClr val="18AFFE"/>
                </a:solidFill>
                <a:latin typeface="Roboto Slab"/>
              </a:rPr>
              <a:t>Вставка текста </a:t>
            </a:r>
            <a:endParaRPr lang="ru-RU" sz="3200" dirty="0" smtClean="0">
              <a:solidFill>
                <a:srgbClr val="18AFFE"/>
              </a:solidFill>
              <a:latin typeface="Roboto Slab"/>
            </a:endParaRPr>
          </a:p>
          <a:p>
            <a:r>
              <a:rPr lang="ru-RU" sz="3200" dirty="0" smtClean="0">
                <a:solidFill>
                  <a:srgbClr val="18AFFE"/>
                </a:solidFill>
                <a:latin typeface="Roboto Slab"/>
              </a:rPr>
              <a:t>в </a:t>
            </a:r>
            <a:r>
              <a:rPr lang="ru-RU" sz="3200" dirty="0">
                <a:solidFill>
                  <a:srgbClr val="18AFFE"/>
                </a:solidFill>
                <a:latin typeface="Roboto Slab"/>
              </a:rPr>
              <a:t>рисунок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5050773" y="1088231"/>
            <a:ext cx="3048000" cy="296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5770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7429" y="4855500"/>
            <a:ext cx="1316571" cy="2880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1417402" y="386901"/>
            <a:ext cx="3744914" cy="1146759"/>
            <a:chOff x="647700" y="376238"/>
            <a:chExt cx="3744914" cy="1146759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647700" y="1215220"/>
              <a:ext cx="374491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dirty="0" smtClean="0">
                  <a:solidFill>
                    <a:prstClr val="white"/>
                  </a:solidFill>
                  <a:latin typeface="Roboto Slab"/>
                </a:rPr>
                <a:t>Paint</a:t>
              </a:r>
              <a:endParaRPr lang="ru-RU" sz="2000" dirty="0">
                <a:solidFill>
                  <a:prstClr val="white"/>
                </a:solidFill>
                <a:latin typeface="Roboto Slab"/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647700" y="376238"/>
              <a:ext cx="720000" cy="720000"/>
            </a:xfrm>
            <a:prstGeom prst="ellipse">
              <a:avLst/>
            </a:prstGeom>
            <a:solidFill>
              <a:srgbClr val="FFA432"/>
            </a:solidFill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prstClr val="white"/>
                  </a:solidFill>
                  <a:latin typeface="Roboto Slab"/>
                </a:rPr>
                <a:t>1</a:t>
              </a:r>
              <a:endParaRPr lang="ru-RU" sz="2000" dirty="0">
                <a:solidFill>
                  <a:prstClr val="white"/>
                </a:solidFill>
                <a:latin typeface="Roboto Slab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1417402" y="1706072"/>
            <a:ext cx="4289661" cy="1279437"/>
            <a:chOff x="647700" y="2602391"/>
            <a:chExt cx="4289661" cy="1279437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192448" y="3266275"/>
              <a:ext cx="3744913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2000" dirty="0" smtClean="0">
                  <a:solidFill>
                    <a:prstClr val="white"/>
                  </a:solidFill>
                  <a:latin typeface="Roboto Slab"/>
                </a:rPr>
                <a:t>-Пуск </a:t>
              </a:r>
              <a:r>
                <a:rPr lang="ru-RU" sz="2000" dirty="0" smtClean="0">
                  <a:solidFill>
                    <a:prstClr val="white"/>
                  </a:solidFill>
                  <a:latin typeface="Roboto Slab"/>
                </a:rPr>
                <a:t>– программы – стандартные – </a:t>
              </a:r>
              <a:r>
                <a:rPr lang="en-US" sz="2000" dirty="0" smtClean="0">
                  <a:solidFill>
                    <a:prstClr val="white"/>
                  </a:solidFill>
                  <a:latin typeface="Roboto Slab"/>
                </a:rPr>
                <a:t>Paint.</a:t>
              </a:r>
            </a:p>
          </p:txBody>
        </p:sp>
        <p:sp>
          <p:nvSpPr>
            <p:cNvPr id="15" name="Овал 14"/>
            <p:cNvSpPr/>
            <p:nvPr/>
          </p:nvSpPr>
          <p:spPr>
            <a:xfrm>
              <a:off x="647700" y="2602391"/>
              <a:ext cx="720000" cy="720000"/>
            </a:xfrm>
            <a:prstGeom prst="ellipse">
              <a:avLst/>
            </a:prstGeom>
            <a:solidFill>
              <a:srgbClr val="FFA432"/>
            </a:solidFill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ru-RU" sz="2000" dirty="0" smtClean="0">
                  <a:solidFill>
                    <a:prstClr val="white"/>
                  </a:solidFill>
                  <a:latin typeface="Roboto Slab"/>
                </a:rPr>
                <a:t>2</a:t>
              </a:r>
              <a:endParaRPr lang="ru-RU" sz="2000" dirty="0">
                <a:solidFill>
                  <a:prstClr val="white"/>
                </a:solidFill>
                <a:latin typeface="Roboto Slab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116513" y="1024510"/>
            <a:ext cx="1701331" cy="3094481"/>
            <a:chOff x="5632919" y="1052512"/>
            <a:chExt cx="1701331" cy="3094481"/>
          </a:xfrm>
        </p:grpSpPr>
        <p:sp>
          <p:nvSpPr>
            <p:cNvPr id="7" name="Овал 6"/>
            <p:cNvSpPr/>
            <p:nvPr/>
          </p:nvSpPr>
          <p:spPr>
            <a:xfrm>
              <a:off x="5724525" y="3839216"/>
              <a:ext cx="1609725" cy="307777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32919" y="1052512"/>
              <a:ext cx="1604963" cy="3038475"/>
            </a:xfrm>
            <a:prstGeom prst="rect">
              <a:avLst/>
            </a:prstGeom>
          </p:spPr>
        </p:pic>
      </p:grpSp>
      <p:grpSp>
        <p:nvGrpSpPr>
          <p:cNvPr id="17" name="Группа 16"/>
          <p:cNvGrpSpPr/>
          <p:nvPr/>
        </p:nvGrpSpPr>
        <p:grpSpPr>
          <a:xfrm>
            <a:off x="1417402" y="2970026"/>
            <a:ext cx="3744913" cy="1454535"/>
            <a:chOff x="647700" y="2602391"/>
            <a:chExt cx="3744913" cy="1454535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647700" y="3441373"/>
              <a:ext cx="3744913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2000" dirty="0" smtClean="0">
                  <a:solidFill>
                    <a:prstClr val="white"/>
                  </a:solidFill>
                  <a:latin typeface="Roboto Slab"/>
                </a:rPr>
                <a:t>Кисть, заливка, распылитель.</a:t>
              </a:r>
              <a:endParaRPr lang="ru-RU" sz="2000" dirty="0">
                <a:solidFill>
                  <a:prstClr val="white"/>
                </a:solidFill>
                <a:latin typeface="Roboto Slab"/>
              </a:endParaRPr>
            </a:p>
          </p:txBody>
        </p:sp>
        <p:sp>
          <p:nvSpPr>
            <p:cNvPr id="19" name="Овал 18"/>
            <p:cNvSpPr/>
            <p:nvPr/>
          </p:nvSpPr>
          <p:spPr>
            <a:xfrm>
              <a:off x="647700" y="2602391"/>
              <a:ext cx="720000" cy="720000"/>
            </a:xfrm>
            <a:prstGeom prst="ellipse">
              <a:avLst/>
            </a:prstGeom>
            <a:solidFill>
              <a:srgbClr val="FFA432"/>
            </a:solidFill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ru-RU" sz="2000" dirty="0">
                  <a:solidFill>
                    <a:prstClr val="white"/>
                  </a:solidFill>
                  <a:latin typeface="Roboto Slab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53585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7429" y="4855500"/>
            <a:ext cx="1316571" cy="2880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1417402" y="530505"/>
            <a:ext cx="3920012" cy="1375516"/>
            <a:chOff x="647700" y="519842"/>
            <a:chExt cx="3920012" cy="1375516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822798" y="972028"/>
              <a:ext cx="3744914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2000" dirty="0" smtClean="0">
                  <a:solidFill>
                    <a:prstClr val="white"/>
                  </a:solidFill>
                  <a:latin typeface="Roboto Slab"/>
                </a:rPr>
                <a:t>Правка – отменить. Три действия.</a:t>
              </a:r>
            </a:p>
            <a:p>
              <a:endParaRPr lang="ru-RU" sz="2000" dirty="0">
                <a:solidFill>
                  <a:prstClr val="white"/>
                </a:solidFill>
                <a:latin typeface="Roboto Slab"/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647700" y="519842"/>
              <a:ext cx="720000" cy="432792"/>
            </a:xfrm>
            <a:prstGeom prst="ellipse">
              <a:avLst/>
            </a:prstGeom>
            <a:solidFill>
              <a:srgbClr val="FFA432"/>
            </a:solidFill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prstClr val="white"/>
                  </a:solidFill>
                  <a:latin typeface="Roboto Slab"/>
                </a:rPr>
                <a:t>4</a:t>
              </a:r>
              <a:endParaRPr lang="ru-RU" sz="2000" dirty="0">
                <a:solidFill>
                  <a:prstClr val="white"/>
                </a:solidFill>
                <a:latin typeface="Roboto Slab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1417402" y="1706072"/>
            <a:ext cx="4455031" cy="1402388"/>
            <a:chOff x="647700" y="2602391"/>
            <a:chExt cx="4455031" cy="1402388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357818" y="3081449"/>
              <a:ext cx="3744913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2000" dirty="0" smtClean="0">
                  <a:solidFill>
                    <a:prstClr val="white"/>
                  </a:solidFill>
                  <a:latin typeface="Roboto Slab"/>
                </a:rPr>
                <a:t>Файл </a:t>
              </a:r>
              <a:r>
                <a:rPr lang="ru-RU" sz="2000" dirty="0" smtClean="0">
                  <a:solidFill>
                    <a:prstClr val="white"/>
                  </a:solidFill>
                  <a:latin typeface="Roboto Slab"/>
                </a:rPr>
                <a:t>– сохранить – выбрать папку – ввести имя файла</a:t>
              </a:r>
              <a:endParaRPr lang="en-US" sz="2000" dirty="0" smtClean="0">
                <a:solidFill>
                  <a:prstClr val="white"/>
                </a:solidFill>
                <a:latin typeface="Roboto Slab"/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647700" y="2602391"/>
              <a:ext cx="720000" cy="720000"/>
            </a:xfrm>
            <a:prstGeom prst="ellipse">
              <a:avLst/>
            </a:prstGeom>
            <a:solidFill>
              <a:srgbClr val="FFA432"/>
            </a:solidFill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ru-RU" sz="2000" dirty="0" smtClean="0">
                  <a:solidFill>
                    <a:prstClr val="white"/>
                  </a:solidFill>
                  <a:latin typeface="Roboto Slab"/>
                </a:rPr>
                <a:t>5</a:t>
              </a:r>
              <a:endParaRPr lang="ru-RU" sz="2000" dirty="0">
                <a:solidFill>
                  <a:prstClr val="white"/>
                </a:solidFill>
                <a:latin typeface="Roboto Slab"/>
              </a:endParaRPr>
            </a:p>
          </p:txBody>
        </p:sp>
      </p:grpSp>
      <p:grpSp>
        <p:nvGrpSpPr>
          <p:cNvPr id="5" name="Группа 15"/>
          <p:cNvGrpSpPr/>
          <p:nvPr/>
        </p:nvGrpSpPr>
        <p:grpSpPr>
          <a:xfrm>
            <a:off x="5116513" y="1024510"/>
            <a:ext cx="1701331" cy="3094481"/>
            <a:chOff x="5632919" y="1052512"/>
            <a:chExt cx="1701331" cy="3094481"/>
          </a:xfrm>
        </p:grpSpPr>
        <p:sp>
          <p:nvSpPr>
            <p:cNvPr id="7" name="Овал 6"/>
            <p:cNvSpPr/>
            <p:nvPr/>
          </p:nvSpPr>
          <p:spPr>
            <a:xfrm>
              <a:off x="5724525" y="3839216"/>
              <a:ext cx="1609725" cy="307777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32919" y="1052512"/>
              <a:ext cx="1604963" cy="3038475"/>
            </a:xfrm>
            <a:prstGeom prst="rect">
              <a:avLst/>
            </a:prstGeom>
          </p:spPr>
        </p:pic>
      </p:grpSp>
      <p:grpSp>
        <p:nvGrpSpPr>
          <p:cNvPr id="8" name="Группа 16"/>
          <p:cNvGrpSpPr/>
          <p:nvPr/>
        </p:nvGrpSpPr>
        <p:grpSpPr>
          <a:xfrm>
            <a:off x="1417402" y="2970026"/>
            <a:ext cx="3939466" cy="1376714"/>
            <a:chOff x="647700" y="2602391"/>
            <a:chExt cx="3939466" cy="1376714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842253" y="3363552"/>
              <a:ext cx="3744913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2000" dirty="0" smtClean="0">
                  <a:solidFill>
                    <a:prstClr val="white"/>
                  </a:solidFill>
                  <a:latin typeface="Roboto Slab"/>
                </a:rPr>
                <a:t>Файл – открыть – указать папку – указать файл.</a:t>
              </a:r>
              <a:endParaRPr lang="ru-RU" sz="2000" dirty="0">
                <a:solidFill>
                  <a:prstClr val="white"/>
                </a:solidFill>
                <a:latin typeface="Roboto Slab"/>
              </a:endParaRPr>
            </a:p>
          </p:txBody>
        </p:sp>
        <p:sp>
          <p:nvSpPr>
            <p:cNvPr id="19" name="Овал 18"/>
            <p:cNvSpPr/>
            <p:nvPr/>
          </p:nvSpPr>
          <p:spPr>
            <a:xfrm>
              <a:off x="647700" y="2602391"/>
              <a:ext cx="720000" cy="720000"/>
            </a:xfrm>
            <a:prstGeom prst="ellipse">
              <a:avLst/>
            </a:prstGeom>
            <a:solidFill>
              <a:srgbClr val="FFA432"/>
            </a:solidFill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ru-RU" sz="2000" dirty="0">
                  <a:solidFill>
                    <a:prstClr val="white"/>
                  </a:solidFill>
                  <a:latin typeface="Roboto Slab"/>
                </a:rPr>
                <a:t>6</a:t>
              </a:r>
              <a:endParaRPr lang="ru-RU" sz="2000" dirty="0">
                <a:solidFill>
                  <a:prstClr val="white"/>
                </a:solidFill>
                <a:latin typeface="Roboto Slab"/>
              </a:endParaRPr>
            </a:p>
          </p:txBody>
        </p:sp>
      </p:grp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585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7429" y="4855500"/>
            <a:ext cx="1316571" cy="288000"/>
          </a:xfrm>
          <a:prstGeom prst="rect">
            <a:avLst/>
          </a:prstGeom>
        </p:spPr>
      </p:pic>
      <p:grpSp>
        <p:nvGrpSpPr>
          <p:cNvPr id="5" name="Группа 15"/>
          <p:cNvGrpSpPr/>
          <p:nvPr/>
        </p:nvGrpSpPr>
        <p:grpSpPr>
          <a:xfrm>
            <a:off x="5116513" y="1024510"/>
            <a:ext cx="1701331" cy="3094481"/>
            <a:chOff x="5632919" y="1052512"/>
            <a:chExt cx="1701331" cy="3094481"/>
          </a:xfrm>
        </p:grpSpPr>
        <p:sp>
          <p:nvSpPr>
            <p:cNvPr id="7" name="Овал 6"/>
            <p:cNvSpPr/>
            <p:nvPr/>
          </p:nvSpPr>
          <p:spPr>
            <a:xfrm>
              <a:off x="5724525" y="3839216"/>
              <a:ext cx="1609725" cy="307777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32919" y="1052512"/>
              <a:ext cx="1604963" cy="3038475"/>
            </a:xfrm>
            <a:prstGeom prst="rect">
              <a:avLst/>
            </a:prstGeom>
          </p:spPr>
        </p:pic>
      </p:grp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43583" y="1964987"/>
            <a:ext cx="5466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ЮВЮЮСЮЮТЮЮЮАЮЮВЮКЮЮА ЮТЮЮЕЮКЮСЮТЮЮА В ЮРЮЮИЮСЮЮУЮНЮЮОЮЮК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585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7429" y="4855500"/>
            <a:ext cx="1316571" cy="288000"/>
          </a:xfrm>
          <a:prstGeom prst="rect">
            <a:avLst/>
          </a:prstGeom>
        </p:spPr>
      </p:pic>
      <p:grpSp>
        <p:nvGrpSpPr>
          <p:cNvPr id="3" name="Группа 15"/>
          <p:cNvGrpSpPr/>
          <p:nvPr/>
        </p:nvGrpSpPr>
        <p:grpSpPr>
          <a:xfrm>
            <a:off x="5116513" y="1024510"/>
            <a:ext cx="1701331" cy="3094481"/>
            <a:chOff x="5632919" y="1052512"/>
            <a:chExt cx="1701331" cy="3094481"/>
          </a:xfrm>
        </p:grpSpPr>
        <p:sp>
          <p:nvSpPr>
            <p:cNvPr id="7" name="Овал 6"/>
            <p:cNvSpPr/>
            <p:nvPr/>
          </p:nvSpPr>
          <p:spPr>
            <a:xfrm>
              <a:off x="5724525" y="3839216"/>
              <a:ext cx="1609725" cy="307777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32919" y="1052512"/>
              <a:ext cx="1604963" cy="3038475"/>
            </a:xfrm>
            <a:prstGeom prst="rect">
              <a:avLst/>
            </a:prstGeom>
          </p:spPr>
        </p:pic>
      </p:grp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43583" y="1964987"/>
            <a:ext cx="5466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Стоит дом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Кто в него войдет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Тот ум приобретет.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585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7429" y="4855500"/>
            <a:ext cx="1316571" cy="288000"/>
          </a:xfrm>
          <a:prstGeom prst="rect">
            <a:avLst/>
          </a:prstGeom>
        </p:spPr>
      </p:pic>
      <p:grpSp>
        <p:nvGrpSpPr>
          <p:cNvPr id="3" name="Группа 15"/>
          <p:cNvGrpSpPr/>
          <p:nvPr/>
        </p:nvGrpSpPr>
        <p:grpSpPr>
          <a:xfrm>
            <a:off x="5116513" y="1024510"/>
            <a:ext cx="1701331" cy="3094481"/>
            <a:chOff x="5632919" y="1052512"/>
            <a:chExt cx="1701331" cy="3094481"/>
          </a:xfrm>
        </p:grpSpPr>
        <p:sp>
          <p:nvSpPr>
            <p:cNvPr id="7" name="Овал 6"/>
            <p:cNvSpPr/>
            <p:nvPr/>
          </p:nvSpPr>
          <p:spPr>
            <a:xfrm>
              <a:off x="5724525" y="3839216"/>
              <a:ext cx="1609725" cy="307777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32919" y="1052512"/>
              <a:ext cx="1604963" cy="3038475"/>
            </a:xfrm>
            <a:prstGeom prst="rect">
              <a:avLst/>
            </a:prstGeom>
          </p:spPr>
        </p:pic>
      </p:grp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43583" y="1964987"/>
            <a:ext cx="5466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ЮВЮЮСЮЮТЮЮЮАЮЮВЮКЮЮА ЮТЮЮЕЮКЮСЮТЮЮА В ЮРЮЮИЮСЮЮУЮНЮЮОЮЮК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ЮВЮСЮТЮАЮВЮКЮА ТЮЕЮКЮСЮТЮА ЮВ ЮРЮИЮСЮУЮНЮОЮК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585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7429" y="485550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85838" y="376238"/>
            <a:ext cx="717232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>
                <a:solidFill>
                  <a:srgbClr val="18AFFE"/>
                </a:solidFill>
                <a:latin typeface="Roboto Slab"/>
              </a:rPr>
              <a:t>Paint</a:t>
            </a:r>
            <a:endParaRPr lang="ru-RU" sz="2800" dirty="0">
              <a:solidFill>
                <a:srgbClr val="18AFFE"/>
              </a:solidFill>
              <a:latin typeface="Roboto Slab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9625" y="797600"/>
            <a:ext cx="7510463" cy="38410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54000" dir="5400000" sx="90000" sy="90000" algn="ctr" rotWithShape="0">
              <a:srgbClr val="00206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1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4573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7429" y="4855500"/>
            <a:ext cx="1316571" cy="28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85838" y="376238"/>
            <a:ext cx="717232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>
                <a:solidFill>
                  <a:srgbClr val="18AFFE"/>
                </a:solidFill>
                <a:latin typeface="Roboto Slab"/>
              </a:rPr>
              <a:t>Paint</a:t>
            </a:r>
            <a:endParaRPr lang="ru-RU" sz="2800" dirty="0">
              <a:solidFill>
                <a:srgbClr val="18AFFE"/>
              </a:solidFill>
              <a:latin typeface="Roboto Slab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9625" y="797600"/>
            <a:ext cx="7510463" cy="38410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54000" dir="5400000" sx="90000" sy="90000" algn="ctr" rotWithShape="0">
              <a:srgbClr val="00206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1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1265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ideouroki_fonts2">
      <a:majorFont>
        <a:latin typeface="Roboto Slab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1766</TotalTime>
  <Words>140</Words>
  <Application>Microsoft Office PowerPoint</Application>
  <PresentationFormat>Экран (16:9)</PresentationFormat>
  <Paragraphs>39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Open Sans</vt:lpstr>
      <vt:lpstr>Roboto Slab</vt:lpstr>
      <vt:lpstr>Helvetica</vt:lpstr>
      <vt:lpstr>Times New Roman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110</cp:revision>
  <dcterms:created xsi:type="dcterms:W3CDTF">2017-01-24T11:12:02Z</dcterms:created>
  <dcterms:modified xsi:type="dcterms:W3CDTF">2022-10-17T19:27:40Z</dcterms:modified>
</cp:coreProperties>
</file>